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Source Code Pro"/>
      <p:regular r:id="rId18"/>
      <p:bold r:id="rId19"/>
      <p:italic r:id="rId20"/>
      <p:boldItalic r:id="rId21"/>
    </p:embeddedFont>
    <p:embeddedFont>
      <p:font typeface="Single Day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22" Type="http://schemas.openxmlformats.org/officeDocument/2006/relationships/font" Target="fonts/SingleDay-regular.fntdata"/><Relationship Id="rId10" Type="http://schemas.openxmlformats.org/officeDocument/2006/relationships/slide" Target="slides/slide5.xml"/><Relationship Id="rId21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.fntdata"/><Relationship Id="rId6" Type="http://schemas.openxmlformats.org/officeDocument/2006/relationships/slide" Target="slides/slide1.xml"/><Relationship Id="rId18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9854a5be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9854a5be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9854a59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9854a59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9854a596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09854a596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hyperlink" Target="http://192.168.0.31:1885/ZIPDA/main.jsp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2조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김종백 박현민 최수현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반려 동물 통합 서비스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열려 있는 Chromebook 노트북"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225" y="218925"/>
            <a:ext cx="7845027" cy="44654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데스크톱 애플리케이션의 샘플 와이어프레임" id="143" name="Google Shape;143;p22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1538413" y="603662"/>
            <a:ext cx="5810913" cy="3145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7270" y="1213524"/>
            <a:ext cx="3728122" cy="2535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4255" y="2121937"/>
            <a:ext cx="1841281" cy="1627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24255" y="1213524"/>
            <a:ext cx="1824899" cy="86421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2"/>
          <p:cNvSpPr txBox="1"/>
          <p:nvPr/>
        </p:nvSpPr>
        <p:spPr>
          <a:xfrm>
            <a:off x="755725" y="4589050"/>
            <a:ext cx="74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8"/>
              </a:rPr>
              <a:t>http://192.168.0.31:1885/ZIPDA/main.jsp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6175375" y="2095125"/>
            <a:ext cx="2671800" cy="10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500"/>
              <a:t>Q &amp; A</a:t>
            </a:r>
            <a:endParaRPr sz="3500"/>
          </a:p>
        </p:txBody>
      </p:sp>
      <p:pic>
        <p:nvPicPr>
          <p:cNvPr descr="아래에서 바라본 푸른 하늘 배경의 금문교" id="153" name="Google Shape;153;p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1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1761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100">
                <a:latin typeface="Single Day"/>
                <a:ea typeface="Single Day"/>
                <a:cs typeface="Single Day"/>
                <a:sym typeface="Single Day"/>
              </a:rPr>
              <a:t>Thank you</a:t>
            </a:r>
            <a:endParaRPr sz="9100">
              <a:latin typeface="Single Day"/>
              <a:ea typeface="Single Day"/>
              <a:cs typeface="Single Day"/>
              <a:sym typeface="Single D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팀원 소개</a:t>
            </a:r>
            <a:endParaRPr/>
          </a:p>
        </p:txBody>
      </p:sp>
      <p:sp>
        <p:nvSpPr>
          <p:cNvPr id="69" name="Google Shape;69;p14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김종백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비트교육센터 JAVA 전문가과정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2021년 10월~현재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/>
              <a:t>박현민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비트교육센터 JAVA 전문가과정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2021년 10월~현재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/>
              <a:t>최수현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비트교육센터 JAVA 전문가과정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500"/>
              <a:t>2021년 10월~현재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100"/>
              <a:t>소개</a:t>
            </a:r>
            <a:endParaRPr sz="4100"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683850"/>
            <a:ext cx="8520600" cy="26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ZIP:DA는 반려 동물을 키우는 ZIP사들을 위해 DA 모아서 만든     ZIP사들의 모음.zip</a:t>
            </a:r>
            <a:r>
              <a:rPr lang="ko" sz="2000"/>
              <a:t>입니다.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반려 동물을 키우는 집사들이 증가하는 반면 </a:t>
            </a:r>
            <a:r>
              <a:rPr lang="ko"/>
              <a:t>통합적인 사이트가 미비하여 </a:t>
            </a:r>
            <a:r>
              <a:rPr lang="ko"/>
              <a:t>동물 병원, 여행, 서비스, 상품들에 대한 정보를 제공하고 해당 정보를 기반으로 예약·주문·서비스를 할 수 있도록 만들었습니다.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Google Shape;80;p16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사용된 기술;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2253000" y="1741250"/>
            <a:ext cx="2319000" cy="231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/>
        </p:nvSpPr>
        <p:spPr>
          <a:xfrm>
            <a:off x="1935150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JSP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Servlet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5281125" y="1915150"/>
            <a:ext cx="1935300" cy="1971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5495475" y="25968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MySQL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650" y="152400"/>
            <a:ext cx="839627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430800" y="1783775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5400">
                <a:latin typeface="Comic Sans MS"/>
                <a:ea typeface="Comic Sans MS"/>
                <a:cs typeface="Comic Sans MS"/>
                <a:sym typeface="Comic Sans MS"/>
              </a:rPr>
              <a:t>ZIP:DA</a:t>
            </a:r>
            <a:endParaRPr sz="54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Comic Sans MS"/>
                <a:ea typeface="Comic Sans MS"/>
                <a:cs typeface="Comic Sans MS"/>
                <a:sym typeface="Comic Sans MS"/>
              </a:rPr>
              <a:t>ZIP사들을 위한 모음.zip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ZIP사들의 모음.zip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502725" y="16661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로그인 &amp; 로그아웃 &amp; 회원가입 &amp; 회원수정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카테고리별 출력 &amp; 검색 &amp; 페이지 넘기기</a:t>
            </a:r>
            <a:r>
              <a:rPr lang="ko"/>
              <a:t> &amp; </a:t>
            </a:r>
            <a:r>
              <a:rPr lang="ko"/>
              <a:t>상세 조회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상품별 리뷰 작성 &amp; 삭제 &amp; 회원별 리뷰 내역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장바구니 CRUD &amp; 주문 &amp; 결제 내역 확인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관리자 모드 상품 등록 &amp; 상품 삭제 &amp; 회원 관리</a:t>
            </a:r>
            <a:endParaRPr/>
          </a:p>
        </p:txBody>
      </p:sp>
      <p:pic>
        <p:nvPicPr>
          <p:cNvPr descr="열려 있는 Chromebook 노트북"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2550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데스크톱 애플리케이션의 샘플 와이어프레임" id="107" name="Google Shape;107;p19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3550" y="1431125"/>
            <a:ext cx="2657427" cy="188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1550" y="2105700"/>
            <a:ext cx="1312474" cy="120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01550" y="1431125"/>
            <a:ext cx="1300799" cy="64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20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" name="Google Shape;116;p20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7" name="Google Shape;117;p20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accent3"/>
                </a:solidFill>
              </a:rPr>
              <a:t>상세 조건 조회 기능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8" name="Google Shape;118;p20"/>
          <p:cNvSpPr txBox="1"/>
          <p:nvPr>
            <p:ph idx="4294967295" type="body"/>
          </p:nvPr>
        </p:nvSpPr>
        <p:spPr>
          <a:xfrm>
            <a:off x="318850" y="4228050"/>
            <a:ext cx="3999900" cy="7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검색 단어, 지역, 태그 별 조회 기능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200"/>
              <a:t>3가지의 기능을 모두 중첩하여 조회도 가능하다.</a:t>
            </a:r>
            <a:endParaRPr sz="1200"/>
          </a:p>
        </p:txBody>
      </p:sp>
      <p:sp>
        <p:nvSpPr>
          <p:cNvPr id="119" name="Google Shape;119;p20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accent3"/>
                </a:solidFill>
              </a:rPr>
              <a:t>페이지 넘기기 기능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20" name="Google Shape;120;p20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200"/>
              <a:t>한 페이지에 출력 갯수를 제한하여 다음 페이지로 나머지 목록들을 출력시킬 수 있게 구현하였습니다.</a:t>
            </a:r>
            <a:endParaRPr sz="1200"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313" y="100025"/>
            <a:ext cx="3296972" cy="346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8325" y="100025"/>
            <a:ext cx="3296951" cy="1720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8325" y="1920325"/>
            <a:ext cx="3296950" cy="16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21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" name="Google Shape;129;p21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" name="Google Shape;130;p21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accent3"/>
                </a:solidFill>
              </a:rPr>
              <a:t>장바구니 &amp; 결제 기능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31" name="Google Shape;131;p21"/>
          <p:cNvSpPr txBox="1"/>
          <p:nvPr>
            <p:ph idx="4294967295" type="body"/>
          </p:nvPr>
        </p:nvSpPr>
        <p:spPr>
          <a:xfrm>
            <a:off x="318850" y="4228050"/>
            <a:ext cx="3999900" cy="7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200"/>
              <a:t>상품목록의 가격과 장바구니의 수량으로 가격을 측정할 수 있게 상품번호로 조인하여 테이블의 컬럼 갯수를 최소화하였습니다.</a:t>
            </a:r>
            <a:endParaRPr sz="1200"/>
          </a:p>
        </p:txBody>
      </p:sp>
      <p:sp>
        <p:nvSpPr>
          <p:cNvPr id="132" name="Google Shape;132;p21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accent3"/>
                </a:solidFill>
              </a:rPr>
              <a:t>카테고리별 상품 등록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33" name="Google Shape;133;p21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200"/>
              <a:t>Tab을 활용하여 카테고리에 따라 상품 등록 항목들이 달라져서 등록을 할 수 있습니다.</a:t>
            </a:r>
            <a:endParaRPr sz="1200"/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300" y="311150"/>
            <a:ext cx="3890999" cy="168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3125" y="390525"/>
            <a:ext cx="3304149" cy="1392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3125" y="1911325"/>
            <a:ext cx="3304149" cy="168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3300" y="1911325"/>
            <a:ext cx="3890999" cy="1637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